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150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/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57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Art of Word Guessing: A Python Hangman Game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188613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Course Project for ENGR 499: Advanced Software Design, 2024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933462"/>
            <a:ext cx="30480" cy="873204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4061817"/>
            <a:ext cx="7556421" cy="2992041"/>
          </a:xfrm>
          <a:prstGeom prst="roundRect">
            <a:avLst>
              <a:gd name="adj" fmla="val 318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287810" y="4069437"/>
            <a:ext cx="3770590" cy="1669852"/>
          </a:xfrm>
          <a:prstGeom prst="roundRect">
            <a:avLst>
              <a:gd name="adj" fmla="val 5705"/>
            </a:avLst>
          </a:prstGeom>
          <a:solidFill>
            <a:srgbClr val="EBE2E0"/>
          </a:solidFill>
          <a:ln/>
        </p:spPr>
      </p:sp>
      <p:sp>
        <p:nvSpPr>
          <p:cNvPr id="8" name="Text 5"/>
          <p:cNvSpPr/>
          <p:nvPr/>
        </p:nvSpPr>
        <p:spPr>
          <a:xfrm>
            <a:off x="6514624" y="42962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Team Members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4624" y="4786670"/>
            <a:ext cx="33169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Vaibhavi Shinde , M. Rebekah , J. Princess Liza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058400" y="4069437"/>
            <a:ext cx="3770590" cy="1669852"/>
          </a:xfrm>
          <a:prstGeom prst="rect">
            <a:avLst/>
          </a:prstGeom>
          <a:solidFill>
            <a:srgbClr val="EBE2E0"/>
          </a:solidFill>
          <a:ln/>
        </p:spPr>
      </p:sp>
      <p:sp>
        <p:nvSpPr>
          <p:cNvPr id="11" name="Shape 8"/>
          <p:cNvSpPr/>
          <p:nvPr/>
        </p:nvSpPr>
        <p:spPr>
          <a:xfrm>
            <a:off x="10058400" y="4069437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12" name="Text 9"/>
          <p:cNvSpPr/>
          <p:nvPr/>
        </p:nvSpPr>
        <p:spPr>
          <a:xfrm>
            <a:off x="10285214" y="42962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Faculty Supervisor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5214" y="4786670"/>
            <a:ext cx="33169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Jabiulla sir and Usman sir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739289"/>
            <a:ext cx="7541181" cy="1306949"/>
          </a:xfrm>
          <a:prstGeom prst="rect">
            <a:avLst/>
          </a:prstGeom>
          <a:solidFill>
            <a:srgbClr val="EBE2E0"/>
          </a:solidFill>
          <a:ln/>
        </p:spPr>
      </p:sp>
      <p:sp>
        <p:nvSpPr>
          <p:cNvPr id="15" name="Shape 12"/>
          <p:cNvSpPr/>
          <p:nvPr/>
        </p:nvSpPr>
        <p:spPr>
          <a:xfrm>
            <a:off x="6287810" y="5739289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16" name="Text 13"/>
          <p:cNvSpPr/>
          <p:nvPr/>
        </p:nvSpPr>
        <p:spPr>
          <a:xfrm>
            <a:off x="6514624" y="59661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Course &amp; Batch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6514624" y="645652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course, Batch-A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088" y="709255"/>
            <a:ext cx="8220075" cy="629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Challenges Encountered and Solutions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5088" y="1741646"/>
            <a:ext cx="13220224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Developing the game presented several technical challenges, primarily related to maintaining state and handling user error.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5088" y="4740473"/>
            <a:ext cx="13220224" cy="22860"/>
          </a:xfrm>
          <a:prstGeom prst="roundRect">
            <a:avLst>
              <a:gd name="adj" fmla="val 370132"/>
            </a:avLst>
          </a:prstGeom>
          <a:solidFill>
            <a:srgbClr val="D1C8C6"/>
          </a:solidFill>
          <a:ln/>
        </p:spPr>
      </p:sp>
      <p:sp>
        <p:nvSpPr>
          <p:cNvPr id="5" name="Shape 3"/>
          <p:cNvSpPr/>
          <p:nvPr/>
        </p:nvSpPr>
        <p:spPr>
          <a:xfrm>
            <a:off x="705088" y="2290524"/>
            <a:ext cx="3116104" cy="2449949"/>
          </a:xfrm>
          <a:prstGeom prst="roundRect">
            <a:avLst>
              <a:gd name="adj" fmla="val 34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14162" y="2499598"/>
            <a:ext cx="2697956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Challenge: Console Visualisation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14162" y="3249811"/>
            <a:ext cx="2697956" cy="1289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Updating the ASCII Hangman figure and word display efficiently without flickering.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4073009" y="4763333"/>
            <a:ext cx="3116223" cy="2779871"/>
          </a:xfrm>
          <a:prstGeom prst="rect">
            <a:avLst/>
          </a:prstGeom>
          <a:solidFill>
            <a:srgbClr val="EBE2E0"/>
          </a:solidFill>
          <a:ln/>
        </p:spPr>
      </p:sp>
      <p:sp>
        <p:nvSpPr>
          <p:cNvPr id="9" name="Text 7"/>
          <p:cNvSpPr/>
          <p:nvPr/>
        </p:nvSpPr>
        <p:spPr>
          <a:xfrm>
            <a:off x="4338280" y="4964787"/>
            <a:ext cx="2585561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Solution: State Mapping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4282083" y="5400318"/>
            <a:ext cx="2698075" cy="1933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Implemented a dictionary mapping the number of incorrect guesses to pre-defined ASCII art stages, rendering the full state in one go.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441049" y="2290524"/>
            <a:ext cx="3116223" cy="2449949"/>
          </a:xfrm>
          <a:prstGeom prst="roundRect">
            <a:avLst>
              <a:gd name="adj" fmla="val 34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50123" y="2499598"/>
            <a:ext cx="2698075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Challenge: Input Sanitisation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650123" y="3249811"/>
            <a:ext cx="2698075" cy="1289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Preventing non-alphabetical characters or multiple letters from breaking the game loop.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10809089" y="4763333"/>
            <a:ext cx="3116223" cy="2772251"/>
          </a:xfrm>
          <a:prstGeom prst="rect">
            <a:avLst/>
          </a:prstGeom>
          <a:solidFill>
            <a:srgbClr val="EBE2E0"/>
          </a:solidFill>
          <a:ln/>
        </p:spPr>
      </p:sp>
      <p:sp>
        <p:nvSpPr>
          <p:cNvPr id="15" name="Text 13"/>
          <p:cNvSpPr/>
          <p:nvPr/>
        </p:nvSpPr>
        <p:spPr>
          <a:xfrm>
            <a:off x="11018163" y="4964787"/>
            <a:ext cx="2698075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Solution: Regular Expressions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11018163" y="5715000"/>
            <a:ext cx="2698075" cy="161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a small regular expression pattern to strictly validate input against single, lowercase letters before processing the guess.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666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Team Contribution</a:t>
            </a:r>
            <a:r>
              <a:rPr lang="en-US" sz="445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🧑‍💻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156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Vaibhavi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Designed the GUI and integrated word &amp; hint system.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Rebekah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Developed the main game logic and scoring system.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00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Liza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Tested the game and prepared the final project report.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073" y="607457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Future Enhancements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1739384"/>
            <a:ext cx="4177308" cy="25817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3073" y="4541996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1. Add Difficulty Levels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73073" y="5019556"/>
            <a:ext cx="4177308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Introduce </a:t>
            </a:r>
            <a:r>
              <a:rPr lang="en-US" sz="17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Easy, Medium, and Hard</a:t>
            </a: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levels to tailor the challenge for players.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73073" y="5858828"/>
            <a:ext cx="417730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Easy: shorter words, more chances.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3073" y="6289477"/>
            <a:ext cx="4177308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Hard: longer words, fewer hints or limited tries.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487" y="1739384"/>
            <a:ext cx="4177308" cy="258175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26487" y="4541996"/>
            <a:ext cx="277856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2. Improved GUI Design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226487" y="5019556"/>
            <a:ext cx="4177308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the visual appeal and user experience with a modern interface.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5226487" y="5858828"/>
            <a:ext cx="4177308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libraries like </a:t>
            </a:r>
            <a:r>
              <a:rPr lang="en-US" sz="17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Tkinter, PyQt, or Pygame</a:t>
            </a: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5226487" y="6642854"/>
            <a:ext cx="4177308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animations, smooth transitions, attractive fonts, colors, and buttons.</a:t>
            </a:r>
            <a:endParaRPr lang="en-US" sz="17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9900" y="1739384"/>
            <a:ext cx="4177427" cy="258175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79900" y="4541996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3. More Hints / Clues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9679900" y="5019556"/>
            <a:ext cx="4177427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 diverse assistance options to help players solve challenging words.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9679900" y="5858828"/>
            <a:ext cx="4177427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</a:t>
            </a:r>
            <a:r>
              <a:rPr lang="en-US" sz="17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multiple hints</a:t>
            </a: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(e.g., word category, first letter, image clue).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9679900" y="6642854"/>
            <a:ext cx="4177427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 users to “buy” hints by sacrificing points or tries.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900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9006"/>
          </a:xfrm>
          <a:prstGeom prst="rect">
            <a:avLst/>
          </a:prstGeom>
          <a:solidFill>
            <a:srgbClr val="FFFCFA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85098" y="616863"/>
            <a:ext cx="6357104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Conclusion and Thank You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785098" y="1407438"/>
            <a:ext cx="3364944" cy="420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Conclusion: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785098" y="2164437"/>
            <a:ext cx="1306020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Hangman Game successfully demonstrates the use of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programming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GUI development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using Tkinter.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5098" y="2601754"/>
            <a:ext cx="1306020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provides an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and educational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experience for users to improve their vocabulary and guessing skills.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5098" y="3039070"/>
            <a:ext cx="1306020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project helped us understand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game logic, event handling, and user interface design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 Python.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5098" y="3734395"/>
            <a:ext cx="3364944" cy="420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Learnings: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785098" y="4491395"/>
            <a:ext cx="1306020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Gained hands-on experience in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programming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GUI implementation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85098" y="4928711"/>
            <a:ext cx="1306020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Improved teamwork, problem-solving, and debugging skills.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85098" y="5366028"/>
            <a:ext cx="1306020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Learned how to structure a complete software project — from coding to presentation.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85098" y="6061353"/>
            <a:ext cx="3364944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🙏</a:t>
            </a:r>
            <a:r>
              <a:rPr lang="en-US" sz="2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Thank You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785098" y="6825972"/>
            <a:ext cx="1306020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Thank you to our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faculty guide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continuous support and guidance.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85098" y="7263289"/>
            <a:ext cx="1306020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Thank you everyone for your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 and attention!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712" y="431959"/>
            <a:ext cx="7001113" cy="490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Overview: Building a Classic Game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9712" y="1299805"/>
            <a:ext cx="6573917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involves the design, development, and implementation of a fully functional, console-based Hangman game using Python.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9712" y="2069306"/>
            <a:ext cx="6573917" cy="753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core purpose was to apply fundamental object-oriented programming (OOP) principles and file handling techniques in a practical, engaging application. It serves as a comprehensive demonstration of basic software development lifecycle skills.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392" y="1335167"/>
            <a:ext cx="6573917" cy="6573917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49712" y="8262461"/>
            <a:ext cx="353378" cy="353378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0133" y="8316397"/>
            <a:ext cx="1963579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Focus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060133" y="8655963"/>
            <a:ext cx="6156841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Console application development and core Python programming.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7413308" y="8262461"/>
            <a:ext cx="353378" cy="353378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923728" y="8316397"/>
            <a:ext cx="1963579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Outcome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923728" y="8655963"/>
            <a:ext cx="6156960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robust, interactive word-guessing game with a dynamic difficulty system.</a:t>
            </a:r>
            <a:endParaRPr lang="en-US" sz="12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069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873" y="3084314"/>
            <a:ext cx="12132350" cy="626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Problem Statement: Engaging Programming Practice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1873" y="4212193"/>
            <a:ext cx="3008352" cy="375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Challenge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701873" y="4788694"/>
            <a:ext cx="6368653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can students effectively demonstrate mastery of intermediate Python concepts, such as data structures, exception handling, and modular programming, through a unified and measurable project?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7493" y="4212193"/>
            <a:ext cx="3008352" cy="375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Our Approach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7567493" y="4788694"/>
            <a:ext cx="6368653" cy="1283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Developing a familiar game like Hangman requires integrating several different programming components—from input validation to state management—in a cohesive system, providing a perfect testbed for these skills.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01873" y="6478786"/>
            <a:ext cx="13226653" cy="1173361"/>
          </a:xfrm>
          <a:prstGeom prst="roundRect">
            <a:avLst>
              <a:gd name="adj" fmla="val 7179"/>
            </a:avLst>
          </a:prstGeom>
          <a:solidFill>
            <a:srgbClr val="E1D4D0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75" y="6790134"/>
            <a:ext cx="250627" cy="20050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353503" y="6729412"/>
            <a:ext cx="12374523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Focusing on a well-defined project like a game ensures that all team members are working towards clear, functional milestones that can be easily tested and evaluated.</a:t>
            </a:r>
            <a:endParaRPr lang="en-US" sz="1550" dirty="0"/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1622" y="464820"/>
            <a:ext cx="7593211" cy="528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Objectives and Expected Outcomes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591622" y="1500068"/>
            <a:ext cx="7960757" cy="1250275"/>
          </a:xfrm>
          <a:prstGeom prst="roundRect">
            <a:avLst>
              <a:gd name="adj" fmla="val 8776"/>
            </a:avLst>
          </a:prstGeom>
          <a:solidFill>
            <a:srgbClr val="FFFCFA"/>
          </a:solidFill>
          <a:ln/>
        </p:spPr>
      </p:sp>
      <p:sp>
        <p:nvSpPr>
          <p:cNvPr id="5" name="Shape 2"/>
          <p:cNvSpPr/>
          <p:nvPr/>
        </p:nvSpPr>
        <p:spPr>
          <a:xfrm>
            <a:off x="591622" y="1477208"/>
            <a:ext cx="7960757" cy="91440"/>
          </a:xfrm>
          <a:prstGeom prst="roundRect">
            <a:avLst>
              <a:gd name="adj" fmla="val 77649"/>
            </a:avLst>
          </a:prstGeom>
          <a:solidFill>
            <a:srgbClr val="835E54"/>
          </a:solidFill>
          <a:ln/>
        </p:spPr>
      </p:sp>
      <p:sp>
        <p:nvSpPr>
          <p:cNvPr id="6" name="Shape 3"/>
          <p:cNvSpPr/>
          <p:nvPr/>
        </p:nvSpPr>
        <p:spPr>
          <a:xfrm>
            <a:off x="4318456" y="1246584"/>
            <a:ext cx="507087" cy="507087"/>
          </a:xfrm>
          <a:prstGeom prst="roundRect">
            <a:avLst>
              <a:gd name="adj" fmla="val 180324"/>
            </a:avLst>
          </a:prstGeom>
          <a:solidFill>
            <a:srgbClr val="835E5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618" y="1373386"/>
            <a:ext cx="202763" cy="2534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83431" y="1922621"/>
            <a:ext cx="2113121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Code Efficiency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83431" y="2288024"/>
            <a:ext cx="7577138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 clean, well-commented codebase adhering to PEP 8 standards.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591622" y="3172778"/>
            <a:ext cx="7960757" cy="1250275"/>
          </a:xfrm>
          <a:prstGeom prst="roundRect">
            <a:avLst>
              <a:gd name="adj" fmla="val 8776"/>
            </a:avLst>
          </a:prstGeom>
          <a:solidFill>
            <a:srgbClr val="FFFCFA"/>
          </a:solidFill>
          <a:ln/>
        </p:spPr>
      </p:sp>
      <p:sp>
        <p:nvSpPr>
          <p:cNvPr id="11" name="Shape 7"/>
          <p:cNvSpPr/>
          <p:nvPr/>
        </p:nvSpPr>
        <p:spPr>
          <a:xfrm>
            <a:off x="591622" y="3149918"/>
            <a:ext cx="7960757" cy="91440"/>
          </a:xfrm>
          <a:prstGeom prst="roundRect">
            <a:avLst>
              <a:gd name="adj" fmla="val 77649"/>
            </a:avLst>
          </a:prstGeom>
          <a:solidFill>
            <a:srgbClr val="835E54"/>
          </a:solidFill>
          <a:ln/>
        </p:spPr>
      </p:sp>
      <p:sp>
        <p:nvSpPr>
          <p:cNvPr id="12" name="Shape 8"/>
          <p:cNvSpPr/>
          <p:nvPr/>
        </p:nvSpPr>
        <p:spPr>
          <a:xfrm>
            <a:off x="4318456" y="2919293"/>
            <a:ext cx="507087" cy="507087"/>
          </a:xfrm>
          <a:prstGeom prst="roundRect">
            <a:avLst>
              <a:gd name="adj" fmla="val 180324"/>
            </a:avLst>
          </a:prstGeom>
          <a:solidFill>
            <a:srgbClr val="835E5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618" y="3046095"/>
            <a:ext cx="202763" cy="25348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83431" y="3595330"/>
            <a:ext cx="2113121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User Interactivity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783431" y="3960733"/>
            <a:ext cx="7577138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an engaging, intuitive command-line interface (CLI).</a:t>
            </a:r>
            <a:endParaRPr lang="en-US" sz="1300" dirty="0"/>
          </a:p>
        </p:txBody>
      </p:sp>
      <p:sp>
        <p:nvSpPr>
          <p:cNvPr id="16" name="Shape 11"/>
          <p:cNvSpPr/>
          <p:nvPr/>
        </p:nvSpPr>
        <p:spPr>
          <a:xfrm>
            <a:off x="591622" y="4845487"/>
            <a:ext cx="7960757" cy="1250275"/>
          </a:xfrm>
          <a:prstGeom prst="roundRect">
            <a:avLst>
              <a:gd name="adj" fmla="val 8776"/>
            </a:avLst>
          </a:prstGeom>
          <a:solidFill>
            <a:srgbClr val="FFFCFA"/>
          </a:solidFill>
          <a:ln/>
        </p:spPr>
      </p:sp>
      <p:sp>
        <p:nvSpPr>
          <p:cNvPr id="17" name="Shape 12"/>
          <p:cNvSpPr/>
          <p:nvPr/>
        </p:nvSpPr>
        <p:spPr>
          <a:xfrm>
            <a:off x="591622" y="4822627"/>
            <a:ext cx="7960757" cy="91440"/>
          </a:xfrm>
          <a:prstGeom prst="roundRect">
            <a:avLst>
              <a:gd name="adj" fmla="val 77649"/>
            </a:avLst>
          </a:prstGeom>
          <a:solidFill>
            <a:srgbClr val="835E54"/>
          </a:solidFill>
          <a:ln/>
        </p:spPr>
      </p:sp>
      <p:sp>
        <p:nvSpPr>
          <p:cNvPr id="18" name="Shape 13"/>
          <p:cNvSpPr/>
          <p:nvPr/>
        </p:nvSpPr>
        <p:spPr>
          <a:xfrm>
            <a:off x="4318456" y="4592003"/>
            <a:ext cx="507087" cy="507087"/>
          </a:xfrm>
          <a:prstGeom prst="roundRect">
            <a:avLst>
              <a:gd name="adj" fmla="val 180324"/>
            </a:avLst>
          </a:prstGeom>
          <a:solidFill>
            <a:srgbClr val="835E54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618" y="4718804"/>
            <a:ext cx="202763" cy="25348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83431" y="5268039"/>
            <a:ext cx="2113121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Modular Design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783431" y="5633442"/>
            <a:ext cx="7577138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Separate game logic (core functionality) from presentation (CLI graphics).</a:t>
            </a:r>
            <a:endParaRPr lang="en-US" sz="1300" dirty="0"/>
          </a:p>
        </p:txBody>
      </p:sp>
      <p:sp>
        <p:nvSpPr>
          <p:cNvPr id="22" name="Shape 16"/>
          <p:cNvSpPr/>
          <p:nvPr/>
        </p:nvSpPr>
        <p:spPr>
          <a:xfrm>
            <a:off x="591622" y="6518196"/>
            <a:ext cx="7960757" cy="1250275"/>
          </a:xfrm>
          <a:prstGeom prst="roundRect">
            <a:avLst>
              <a:gd name="adj" fmla="val 8776"/>
            </a:avLst>
          </a:prstGeom>
          <a:solidFill>
            <a:srgbClr val="FFFCFA"/>
          </a:solidFill>
          <a:ln/>
        </p:spPr>
      </p:sp>
      <p:sp>
        <p:nvSpPr>
          <p:cNvPr id="23" name="Shape 17"/>
          <p:cNvSpPr/>
          <p:nvPr/>
        </p:nvSpPr>
        <p:spPr>
          <a:xfrm>
            <a:off x="591622" y="6495336"/>
            <a:ext cx="7960757" cy="91440"/>
          </a:xfrm>
          <a:prstGeom prst="roundRect">
            <a:avLst>
              <a:gd name="adj" fmla="val 77649"/>
            </a:avLst>
          </a:prstGeom>
          <a:solidFill>
            <a:srgbClr val="835E54"/>
          </a:solidFill>
          <a:ln/>
        </p:spPr>
      </p:sp>
      <p:sp>
        <p:nvSpPr>
          <p:cNvPr id="24" name="Shape 18"/>
          <p:cNvSpPr/>
          <p:nvPr/>
        </p:nvSpPr>
        <p:spPr>
          <a:xfrm>
            <a:off x="4318456" y="6264712"/>
            <a:ext cx="507087" cy="507087"/>
          </a:xfrm>
          <a:prstGeom prst="roundRect">
            <a:avLst>
              <a:gd name="adj" fmla="val 180324"/>
            </a:avLst>
          </a:prstGeom>
          <a:solidFill>
            <a:srgbClr val="835E54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618" y="6391513"/>
            <a:ext cx="202763" cy="253484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83431" y="6940748"/>
            <a:ext cx="2113121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Persistent Data</a:t>
            </a:r>
            <a:endParaRPr lang="en-US" sz="1650" dirty="0"/>
          </a:p>
        </p:txBody>
      </p:sp>
      <p:sp>
        <p:nvSpPr>
          <p:cNvPr id="27" name="Text 20"/>
          <p:cNvSpPr/>
          <p:nvPr/>
        </p:nvSpPr>
        <p:spPr>
          <a:xfrm>
            <a:off x="783431" y="7306151"/>
            <a:ext cx="7577138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Utilise file I/O to manage an extensive, dynamic word list.</a:t>
            </a:r>
            <a:endParaRPr lang="en-US" sz="13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04392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Proposed System: The Hangman Game Core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solution centres on three primary components that manage the game state, user interaction, and data handling.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197418" y="2807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Game Manager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298031"/>
            <a:ext cx="4238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Handles the overall game loop, including starting new games, tracking turns, and determining win/loss conditions.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3974425"/>
            <a:ext cx="318968" cy="3986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2807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597628" y="3298031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Manages all console input and output, displaying the current state of the word, guessed letters, and the Hangman figure itself.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3974425"/>
            <a:ext cx="318968" cy="3986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97628" y="5441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Word Selector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597628" y="5932051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Reads a database of words from a </a:t>
            </a:r>
            <a:r>
              <a:rPr lang="en-US" sz="1750" dirty="0">
                <a:solidFill>
                  <a:srgbClr val="443728"/>
                </a:solidFill>
                <a:highlight>
                  <a:srgbClr val="F2EF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.txt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file and randomly selects a word, ensuring variety.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5636776"/>
            <a:ext cx="318968" cy="39862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197418" y="5260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Input Validator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5750600"/>
            <a:ext cx="4238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Ensures all user input is a single, unique, lowercase alphabetical character, preventing game crashes due to bad data.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5636776"/>
            <a:ext cx="318968" cy="39862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192" y="459819"/>
            <a:ext cx="5826681" cy="522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System Architecture &amp; Workflow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5192" y="1316593"/>
            <a:ext cx="13460016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operates in a clear, sequential cycle, ensuring robust game management from start to finish.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83" y="1772126"/>
            <a:ext cx="12990433" cy="634972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724" y="3264518"/>
            <a:ext cx="471090" cy="4710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03470" y="3956852"/>
            <a:ext cx="3028438" cy="378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Initialise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3522" y="4206699"/>
            <a:ext cx="471090" cy="4710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04516" y="2503202"/>
            <a:ext cx="3028438" cy="378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Player Input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4969" y="6185278"/>
            <a:ext cx="471090" cy="47109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798336" y="5491261"/>
            <a:ext cx="3028437" cy="378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Game Logic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2382" y="5296936"/>
            <a:ext cx="471090" cy="47109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3284040" y="6971831"/>
            <a:ext cx="3028438" cy="378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Output &amp; Loop</a:t>
            </a:r>
            <a:endParaRPr lang="en-US" sz="1350" dirty="0"/>
          </a:p>
        </p:txBody>
      </p:sp>
      <p:sp>
        <p:nvSpPr>
          <p:cNvPr id="13" name="Text 6"/>
          <p:cNvSpPr/>
          <p:nvPr/>
        </p:nvSpPr>
        <p:spPr>
          <a:xfrm>
            <a:off x="585192" y="8309967"/>
            <a:ext cx="13460016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cyclic design allows for easy expansion in the future, such as adding new game modes or scoring mechanisms, without fundamentally altering the core logic.</a:t>
            </a:r>
            <a:endParaRPr lang="en-US" sz="1300" dirty="0"/>
          </a:p>
        </p:txBody>
      </p:sp>
    </p:spTree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744"/>
            <a:ext cx="9216152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Features: Enhancing the Gameplay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2955" y="1763316"/>
            <a:ext cx="13064490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implementation goes beyond basic functionality by incorporating elements designed for enhanced user engagement and code quality.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" y="2730698"/>
            <a:ext cx="559237" cy="5592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2955" y="3569494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Dynamic Visuals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82955" y="4053245"/>
            <a:ext cx="6392466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Hangman graphic is rendered incrementally in the console, providing clear visual feedback on the number of remaining attempts.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979" y="2730698"/>
            <a:ext cx="559237" cy="5592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4979" y="3569494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Word Management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4979" y="4053245"/>
            <a:ext cx="6392466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Words are loaded from an external file, making it easy to update the dictionary without modifying the source code.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55" y="5574387"/>
            <a:ext cx="559237" cy="5592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82955" y="6413183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Replay Functionality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82955" y="6896933"/>
            <a:ext cx="6392466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 the end of each round, the player is prompted to start a new game, ensuring continuous engagement.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979" y="5574387"/>
            <a:ext cx="559237" cy="55923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4979" y="6413183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Robust Error Handling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4979" y="6896933"/>
            <a:ext cx="6392466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Extensive try-except blocks handle invalid input, ensuring the game does not crash under unexpected user behaviour.</a:t>
            </a:r>
            <a:endParaRPr lang="en-US" sz="1750" dirty="0"/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7626"/>
            <a:ext cx="99991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Technology Stack and Development Tools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00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project was exclusively developed using industry-standard tools and the powerful capabilities of Python.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80" y="2934057"/>
            <a:ext cx="1448872" cy="9072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03" y="2934057"/>
            <a:ext cx="1448872" cy="9072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2934057"/>
            <a:ext cx="1448872" cy="90725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6248" y="2934057"/>
            <a:ext cx="1448872" cy="907256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793790" y="4242435"/>
            <a:ext cx="13042821" cy="2979420"/>
          </a:xfrm>
          <a:prstGeom prst="roundRect">
            <a:avLst>
              <a:gd name="adj" fmla="val 319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3"/>
          <p:cNvSpPr/>
          <p:nvPr/>
        </p:nvSpPr>
        <p:spPr>
          <a:xfrm>
            <a:off x="801410" y="425005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4"/>
          <p:cNvSpPr/>
          <p:nvPr/>
        </p:nvSpPr>
        <p:spPr>
          <a:xfrm>
            <a:off x="1028343" y="439376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Primary Language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4940379" y="4393763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3.10+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801410" y="490037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1028343" y="504408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Development Environment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4940379" y="5044083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Studio Code (VS Code)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801410" y="555069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0"/>
          <p:cNvSpPr/>
          <p:nvPr/>
        </p:nvSpPr>
        <p:spPr>
          <a:xfrm>
            <a:off x="1028343" y="569440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Version Control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4940379" y="5694402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 &amp; GitHub for collaborative development and tracking changes.</a:t>
            </a:r>
            <a:endParaRPr lang="en-US" sz="1750" dirty="0"/>
          </a:p>
        </p:txBody>
      </p:sp>
      <p:sp>
        <p:nvSpPr>
          <p:cNvPr id="18" name="Shape 12"/>
          <p:cNvSpPr/>
          <p:nvPr/>
        </p:nvSpPr>
        <p:spPr>
          <a:xfrm>
            <a:off x="801410" y="6201013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3"/>
          <p:cNvSpPr/>
          <p:nvPr/>
        </p:nvSpPr>
        <p:spPr>
          <a:xfrm>
            <a:off x="1028343" y="634472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Dependencies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4940379" y="6344722"/>
            <a:ext cx="86617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Only standard Python libraries (e.g., </a:t>
            </a:r>
            <a:r>
              <a:rPr lang="en-US" sz="1750" dirty="0">
                <a:solidFill>
                  <a:srgbClr val="443728"/>
                </a:solidFill>
                <a:highlight>
                  <a:srgbClr val="F2EF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random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dirty="0">
                <a:solidFill>
                  <a:srgbClr val="443728"/>
                </a:solidFill>
                <a:highlight>
                  <a:srgbClr val="F2EF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 were used, maintaining simplicity and portability.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0575"/>
            <a:ext cx="127000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Implementation Snapshot: Code and Console Output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529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examples demonstrating the key elements of our Python implementation and the game's dynamic console rendering.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3079909"/>
            <a:ext cx="4641175" cy="272188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036" y="3079909"/>
            <a:ext cx="3382328" cy="272188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7815" y="3079909"/>
            <a:ext cx="4641175" cy="272188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133951" y="6458069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core function for checking user input is highly optimised, running in O(1) time complexity by using Python sets for efficient lookups of guessed letters.</a:t>
            </a:r>
            <a:endParaRPr lang="en-US" sz="1750" dirty="0"/>
          </a:p>
        </p:txBody>
      </p:sp>
      <p:sp>
        <p:nvSpPr>
          <p:cNvPr id="8" name="Shape 3"/>
          <p:cNvSpPr/>
          <p:nvPr/>
        </p:nvSpPr>
        <p:spPr>
          <a:xfrm>
            <a:off x="793790" y="6202918"/>
            <a:ext cx="30480" cy="1236107"/>
          </a:xfrm>
          <a:prstGeom prst="rect">
            <a:avLst/>
          </a:prstGeom>
          <a:solidFill>
            <a:srgbClr val="835E54"/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zoom dir="in"/>
      </p:transition>
    </mc:Choice>
    <mc:Fallback>
      <p:transition spd="slow">
        <p:zoom dir="in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1117</Words>
  <Application>Microsoft Office PowerPoint</Application>
  <PresentationFormat>Custom</PresentationFormat>
  <Paragraphs>122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Open Sans</vt:lpstr>
      <vt:lpstr>Crimson Pro Bold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vaibhaviscs746129@gmail.com</cp:lastModifiedBy>
  <cp:revision>2</cp:revision>
  <dcterms:created xsi:type="dcterms:W3CDTF">2025-10-14T11:31:01Z</dcterms:created>
  <dcterms:modified xsi:type="dcterms:W3CDTF">2025-10-14T17:27:30Z</dcterms:modified>
</cp:coreProperties>
</file>